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embedTrueTypeFonts="1" saveSubsetFonts="1">
  <p:sldMasterIdLst>
    <p:sldMasterId id="214748367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>
    <p:restoredLeft sz="15987"/>
    <p:restoredTop sz="70968"/>
  </p:normalViewPr>
  <p:slideViewPr>
    <p:cSldViewPr snapToGrid="0">
      <p:cViewPr varScale="1">
        <p:scale>
          <a:sx n="110" d="100"/>
          <a:sy n="110" d="100"/>
        </p:scale>
        <p:origin x="1596" y="72"/>
      </p:cViewPr>
      <p:guideLst>
        <p:guide orient="horz" pos="54"/>
        <p:guide orient="horz" pos="3162"/>
        <p:guide pos="1201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presProps" Target="presProps.xml"  /><Relationship Id="rId62" Type="http://schemas.openxmlformats.org/officeDocument/2006/relationships/viewProps" Target="viewProps.xml"  /><Relationship Id="rId63" Type="http://schemas.openxmlformats.org/officeDocument/2006/relationships/theme" Target="theme/theme1.xml"  /><Relationship Id="rId64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인더뮤직에서는 버스커를 소개하는 페이지가 있어 버스커 홍보에 도움이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브로슈어처럼 생긴 홍보와 판매 위주의 정보는 사용자에게 일회성 정보만을 제공합니다</a:t>
            </a:r>
            <a:r>
              <a:rPr lang="en-US" altLang="ko-KR"/>
              <a:t>. </a:t>
            </a:r>
            <a:r>
              <a:rPr lang="ko-KR" altLang="en-US"/>
              <a:t>또한 버스킹 플레이어와 마찬가지로 버스커와 무대제공자를 대상으로 한 페이지가 많아 일반인이 버스킹을 즐길 수 있는 컨텐츠가 부족합니다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  <a:endParaRPr lang="en-US" altLang="ko-KR"/>
          </a:p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앞서 설명한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버스킹 위치 표시 입니다</a:t>
            </a:r>
            <a:r>
              <a:rPr lang="en-US" altLang="ko-KR"/>
              <a:t>. </a:t>
            </a:r>
            <a:r>
              <a:rPr lang="ko-KR" altLang="en-US"/>
              <a:t>일반회원이 버스커의 버스킹위치를 알기위해 버스킹 위치를 클릭하게 되면 서버는 버스킹 위치 뷰를 출력하기 위해서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DBMS</a:t>
            </a:r>
            <a:r>
              <a:rPr lang="ko-KR" altLang="en-US"/>
              <a:t>를 통해 해당 지역에 버스킹을 하는 버스커 팀 정보를 검색하고 </a:t>
            </a:r>
            <a:r>
              <a:rPr lang="en-US" altLang="ko-KR"/>
              <a:t>DAO</a:t>
            </a:r>
            <a:r>
              <a:rPr lang="ko-KR" altLang="en-US"/>
              <a:t>에 해당 </a:t>
            </a:r>
            <a:r>
              <a:rPr lang="en-US" altLang="ko-KR"/>
              <a:t>DB</a:t>
            </a:r>
            <a:r>
              <a:rPr lang="ko-KR" altLang="en-US"/>
              <a:t>를 주입해서 객체를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 다음 해당 버스킹하는 곳의 좌표를 다음 맵 </a:t>
            </a:r>
            <a:r>
              <a:rPr lang="en-US" altLang="ko-KR"/>
              <a:t>API</a:t>
            </a:r>
            <a:r>
              <a:rPr lang="ko-KR" altLang="en-US"/>
              <a:t>에게 넘겨서 </a:t>
            </a:r>
            <a:r>
              <a:rPr lang="en-US" altLang="ko-KR"/>
              <a:t>API</a:t>
            </a:r>
            <a:r>
              <a:rPr lang="ko-KR" altLang="en-US"/>
              <a:t>는 좌표를 토대로 맵과 마커를 생성해서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리턴받은 맵</a:t>
            </a:r>
            <a:r>
              <a:rPr lang="en-US" altLang="ko-KR"/>
              <a:t>,</a:t>
            </a:r>
            <a:r>
              <a:rPr lang="ko-KR" altLang="en-US"/>
              <a:t>마커</a:t>
            </a:r>
            <a:r>
              <a:rPr lang="en-US" altLang="ko-KR"/>
              <a:t>,</a:t>
            </a:r>
            <a:r>
              <a:rPr lang="ko-KR" altLang="en-US"/>
              <a:t>팀 정보를 통해 반경안에 마커들을 표시한 맵과 마커를 클릭하면 해당 버스킹의 팀 정보 레이아웃을 뷰에서 출력합니다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만약 일반회원이 원하는 지역에 대한 버스킹을 검색하게 된다면 앞에서 설명했듯이 서버는 검색하려는 지역을 이용하여 </a:t>
            </a:r>
            <a:r>
              <a:rPr lang="en-US" altLang="ko-KR"/>
              <a:t>DB</a:t>
            </a:r>
            <a:r>
              <a:rPr lang="ko-KR" altLang="en-US"/>
              <a:t>에서 버스커 팀 정보를 받고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해당 지역에 버스킹하는 팀 정보의 좌표를 토대로 </a:t>
            </a:r>
            <a:r>
              <a:rPr lang="en-US" altLang="ko-KR"/>
              <a:t>API</a:t>
            </a:r>
            <a:r>
              <a:rPr lang="ko-KR" altLang="en-US"/>
              <a:t>는 연산된 지도 반경을 서버에 리턴하고 리턴받은 반경을 맵에 적용하여</a:t>
            </a:r>
            <a:endParaRPr lang="ko-KR" altLang="en-US"/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검색된 지역의 맵만 표시하게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또한 최근 </a:t>
            </a:r>
            <a:r>
              <a:rPr lang="en-US" altLang="ko-KR"/>
              <a:t>JTBC</a:t>
            </a:r>
            <a:r>
              <a:rPr lang="ko-KR" altLang="en-US"/>
              <a:t>에서는 비기어게인이라는 버스킹을 소재로 한 예능 프로그램을 두차례나 제작하여 좋은 반응을 받았습니다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이전의 내용들과 위의 차트에서 나타나듯이 버스킹에 대한 수요는 나날이 증가하고 있는 추세입니다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버스킹 플레이는 메인에 공연일정이 나와있어 공연일정을 한눈에 확인 할 수 있다는 장점이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xmlns="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xmlns="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xmlns="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2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13.png"  /><Relationship Id="rId6" Type="http://schemas.openxmlformats.org/officeDocument/2006/relationships/image" Target="../media/image7.png"  /><Relationship Id="rId7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4.png"  /><Relationship Id="rId4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6.png"  /><Relationship Id="rId4" Type="http://schemas.openxmlformats.org/officeDocument/2006/relationships/image" Target="../media/image15.png"  /><Relationship Id="rId5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Relationship Id="rId3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1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Relationship Id="rId4" Type="http://schemas.openxmlformats.org/officeDocument/2006/relationships/image" Target="../media/image2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.png"  /><Relationship Id="rId4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Relationship Id="rId4" Type="http://schemas.openxmlformats.org/officeDocument/2006/relationships/image" Target="../media/image3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Relationship Id="rId4" Type="http://schemas.openxmlformats.org/officeDocument/2006/relationships/image" Target="../media/image3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3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9.png"  /><Relationship Id="rId11" Type="http://schemas.openxmlformats.org/officeDocument/2006/relationships/image" Target="../media/image40.jpeg"  /><Relationship Id="rId12" Type="http://schemas.openxmlformats.org/officeDocument/2006/relationships/image" Target="../media/image41.jpeg"  /><Relationship Id="rId13" Type="http://schemas.openxmlformats.org/officeDocument/2006/relationships/image" Target="../media/image42.jpe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9.png"  /><Relationship Id="rId11" Type="http://schemas.openxmlformats.org/officeDocument/2006/relationships/image" Target="../media/image40.jpeg"  /><Relationship Id="rId12" Type="http://schemas.openxmlformats.org/officeDocument/2006/relationships/image" Target="../media/image41.jpeg"  /><Relationship Id="rId13" Type="http://schemas.openxmlformats.org/officeDocument/2006/relationships/image" Target="../media/image42.jpeg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3.png"  /><Relationship Id="rId4" Type="http://schemas.openxmlformats.org/officeDocument/2006/relationships/image" Target="../media/image46.png"  /><Relationship Id="rId5" Type="http://schemas.openxmlformats.org/officeDocument/2006/relationships/image" Target="../media/image1.png"  /><Relationship Id="rId6" Type="http://schemas.openxmlformats.org/officeDocument/2006/relationships/image" Target="../media/image44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7.png"  /><Relationship Id="rId6" Type="http://schemas.openxmlformats.org/officeDocument/2006/relationships/image" Target="../media/image45.png"  /><Relationship Id="rId7" Type="http://schemas.openxmlformats.org/officeDocument/2006/relationships/image" Target="../media/image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4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4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4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3.png"  /><Relationship Id="rId4" Type="http://schemas.openxmlformats.org/officeDocument/2006/relationships/image" Target="../media/image44.jpe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3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43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Relationship Id="rId6" Type="http://schemas.openxmlformats.org/officeDocument/2006/relationships/image" Target="../media/image1.png"  /><Relationship Id="rId7" Type="http://schemas.openxmlformats.org/officeDocument/2006/relationships/image" Target="../media/image44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.png"  /><Relationship Id="rId4" Type="http://schemas.openxmlformats.org/officeDocument/2006/relationships/image" Target="../media/image4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6.png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13" Type="http://schemas.openxmlformats.org/officeDocument/2006/relationships/image" Target="../media/image74.png"  /><Relationship Id="rId14" Type="http://schemas.openxmlformats.org/officeDocument/2006/relationships/image" Target="../media/image75.png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3.jpeg"  /><Relationship Id="rId7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xmlns="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xmlns="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xmlns="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보기 쉬운 공연 일정</a:t>
            </a:r>
            <a:endParaRPr lang="ko-KR" altLang="en-US">
              <a:latin typeface="나눔바른고딕 Light"/>
              <a:ea typeface="나눔바른고딕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  <a:endParaRPr lang="ko-KR" altLang="en-US">
              <a:latin typeface="나눔바른고딕 Light"/>
              <a:ea typeface="나눔바른고딕 Ligh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버스커 홍보 어려움</a:t>
            </a: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63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버스킹 특징을 살리지 못함</a:t>
            </a: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제한된 타켓층</a:t>
            </a:r>
            <a:endParaRPr lang="ko-KR" altLang="en-US">
              <a:latin typeface="나눔바른고딕"/>
              <a:ea typeface="나눔바른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7562" y="3391316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위주의 일회성 정보 제공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187561" y="3933449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일반인이 즐길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:a16="http://schemas.microsoft.com/office/drawing/2014/main" xmlns="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:a16="http://schemas.microsoft.com/office/drawing/2014/main" xmlns="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xmlns="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xmlns="" id="{4C13581F-D7D9-49B8-972E-2761F606FF36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>
              <a:extLst>
                <a:ext uri="{FF2B5EF4-FFF2-40B4-BE49-F238E27FC236}">
                  <a16:creationId xmlns:a16="http://schemas.microsoft.com/office/drawing/2014/main" xmlns="" id="{1EE99D02-BAC0-4FB2-9821-BA3A85C3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xmlns="" id="{D105B37C-FD1B-4E6D-8C31-ECBE3119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:a16="http://schemas.microsoft.com/office/drawing/2014/main" xmlns="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:a16="http://schemas.microsoft.com/office/drawing/2014/main" xmlns="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xmlns="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EC5FE752-016E-46FC-A498-3EF5413EDD87}"/>
              </a:ext>
            </a:extLst>
          </p:cNvPr>
          <p:cNvSpPr/>
          <p:nvPr/>
        </p:nvSpPr>
        <p:spPr>
          <a:xfrm>
            <a:off x="6368683" y="1992305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5" y="1921121"/>
            <a:ext cx="5400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4385" y="3225251"/>
            <a:ext cx="1668780" cy="697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일반인</a:t>
            </a:r>
            <a:endParaRPr lang="ko-KR" altLang="en-US" sz="4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14" name="Group 112"/>
          <p:cNvGrpSpPr/>
          <p:nvPr/>
        </p:nvGrpSpPr>
        <p:grpSpPr>
          <a:xfrm rot="0"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xmlns:mc="http://schemas.openxmlformats.org/markup-compatibility/2006" xmlns:hp="http://schemas.haansoft.com/office/presentation/8.0" lang="en-US" sz="1500" kern="0" mc:Ignorable="hp" hp:hslEmbossed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6399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14" name="Group 112"/>
          <p:cNvGrpSpPr/>
          <p:nvPr/>
        </p:nvGrpSpPr>
        <p:grpSpPr>
          <a:xfrm rot="0"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xmlns:mc="http://schemas.openxmlformats.org/markup-compatibility/2006" xmlns:hp="http://schemas.haansoft.com/office/presentation/8.0" lang="en-US" sz="1500" kern="0" mc:Ignorable="hp" hp:hslEmbossed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3747135" y="3225250"/>
            <a:ext cx="1668780" cy="697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endParaRPr lang="ko-KR" altLang="en-US" sz="4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3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385" y="3225251"/>
            <a:ext cx="859155" cy="906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일반인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14" name="Group 112"/>
          <p:cNvGrpSpPr/>
          <p:nvPr/>
        </p:nvGrpSpPr>
        <p:grpSpPr>
          <a:xfrm rot="0"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/>
            <p:cNvSpPr/>
            <p:nvPr/>
          </p:nvSpPr>
          <p:spPr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6" name="AutoShape 111"/>
            <p:cNvSpPr/>
            <p:nvPr/>
          </p:nvSpPr>
          <p:spPr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17" name="AutoShape 112"/>
          <p:cNvSpPr/>
          <p:nvPr/>
        </p:nvSpPr>
        <p:spPr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5000" hangingPunct="0">
              <a:spcBef>
                <a:spcPct val="0"/>
              </a:spcBef>
              <a:spcAft>
                <a:spcPct val="0"/>
              </a:spcAft>
              <a:defRPr lang="ko-KR"/>
            </a:pPr>
            <a:endParaRPr xmlns:mc="http://schemas.openxmlformats.org/markup-compatibility/2006" xmlns:hp="http://schemas.haansoft.com/office/presentation/8.0" lang="en-US" sz="1500" kern="0" mc:Ignorable="hp" hp:hslEmbossed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/>
              <a:ea typeface="Arial"/>
              <a:sym typeface="Arial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/>
            <p:cNvSpPr/>
            <p:nvPr/>
          </p:nvSpPr>
          <p:spPr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20" name="AutoShape 114"/>
            <p:cNvSpPr/>
            <p:nvPr/>
          </p:nvSpPr>
          <p:spPr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21" name="矩形 2"/>
          <p:cNvSpPr/>
          <p:nvPr/>
        </p:nvSpPr>
        <p:spPr>
          <a:xfrm>
            <a:off x="446800" y="472216"/>
            <a:ext cx="7019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이점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/>
          <p:cNvSpPr/>
          <p:nvPr/>
        </p:nvSpPr>
        <p:spPr>
          <a:xfrm>
            <a:off x="4147185" y="3225250"/>
            <a:ext cx="859155" cy="639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endParaRPr lang="ko-KR" altLang="en-US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27"/>
          <p:cNvSpPr/>
          <p:nvPr/>
        </p:nvSpPr>
        <p:spPr>
          <a:xfrm>
            <a:off x="6404646" y="3225250"/>
            <a:ext cx="2226735" cy="697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4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sz="4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9060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타켓층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196099" y="3497967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일반인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관객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55374" y="3497969"/>
            <a:ext cx="67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3584093" y="349174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무대제공자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4" y="1679510"/>
            <a:ext cx="1585426" cy="1585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03" y="1810139"/>
            <a:ext cx="1384276" cy="138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5" y="1808415"/>
            <a:ext cx="1386000" cy="1386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4CB3FFBD-331E-42F6-83E7-4E7290D02507}"/>
              </a:ext>
            </a:extLst>
          </p:cNvPr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697FF0D-B812-4518-824F-8AF2AC26DB85}"/>
              </a:ext>
            </a:extLst>
          </p:cNvPr>
          <p:cNvSpPr/>
          <p:nvPr/>
        </p:nvSpPr>
        <p:spPr>
          <a:xfrm>
            <a:off x="854576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61AD739D-6B1B-41EA-8079-419F27465730}"/>
              </a:ext>
            </a:extLst>
          </p:cNvPr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E39C0C3-772E-4B36-B074-9A7345360EAE}"/>
              </a:ext>
            </a:extLst>
          </p:cNvPr>
          <p:cNvSpPr/>
          <p:nvPr/>
        </p:nvSpPr>
        <p:spPr>
          <a:xfrm>
            <a:off x="2344677" y="30695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주요기능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F45FF37A-03C7-4681-8C7A-BB81B7A4E0AF}"/>
              </a:ext>
            </a:extLst>
          </p:cNvPr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F5E705C-613F-431D-9818-5CD0BE8539EB}"/>
              </a:ext>
            </a:extLst>
          </p:cNvPr>
          <p:cNvSpPr/>
          <p:nvPr/>
        </p:nvSpPr>
        <p:spPr>
          <a:xfrm>
            <a:off x="4347765" y="3069531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BA9CD052-A7F1-4058-8F7A-03A277ACB590}"/>
              </a:ext>
            </a:extLst>
          </p:cNvPr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09E2613-AA62-40E9-A789-F6A2C1BFA7CA}"/>
              </a:ext>
            </a:extLst>
          </p:cNvPr>
          <p:cNvSpPr/>
          <p:nvPr/>
        </p:nvSpPr>
        <p:spPr>
          <a:xfrm>
            <a:off x="5482028" y="3069531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20AB2B9-C84D-4831-B7F4-B6979398F0C3}"/>
              </a:ext>
            </a:extLst>
          </p:cNvPr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23BB013-6740-498D-8F30-E109BBBB1D3F}"/>
              </a:ext>
            </a:extLst>
          </p:cNvPr>
          <p:cNvSpPr/>
          <p:nvPr/>
        </p:nvSpPr>
        <p:spPr>
          <a:xfrm>
            <a:off x="7330439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5B809C4-5FEA-410E-B945-C8E99E3168E7}"/>
              </a:ext>
            </a:extLst>
          </p:cNvPr>
          <p:cNvSpPr txBox="1"/>
          <p:nvPr/>
        </p:nvSpPr>
        <p:spPr>
          <a:xfrm>
            <a:off x="924152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75C41DC-A784-4EED-9C7A-DDA83A9D9C79}"/>
              </a:ext>
            </a:extLst>
          </p:cNvPr>
          <p:cNvSpPr txBox="1"/>
          <p:nvPr/>
        </p:nvSpPr>
        <p:spPr>
          <a:xfrm>
            <a:off x="2615701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4B8F62E-2895-474D-8436-CCA11BEA2F3F}"/>
              </a:ext>
            </a:extLst>
          </p:cNvPr>
          <p:cNvSpPr txBox="1"/>
          <p:nvPr/>
        </p:nvSpPr>
        <p:spPr>
          <a:xfrm>
            <a:off x="4220315" y="2016447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E2226A0-E0FA-4B03-98BB-815BDC71D906}"/>
              </a:ext>
            </a:extLst>
          </p:cNvPr>
          <p:cNvSpPr txBox="1"/>
          <p:nvPr/>
        </p:nvSpPr>
        <p:spPr>
          <a:xfrm>
            <a:off x="5845107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F12D664-4B09-4167-AF76-AAE290FDA9DB}"/>
              </a:ext>
            </a:extLst>
          </p:cNvPr>
          <p:cNvSpPr txBox="1"/>
          <p:nvPr/>
        </p:nvSpPr>
        <p:spPr>
          <a:xfrm>
            <a:off x="7419403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위치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오늘의 공연 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위치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해당 팀의 정보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1038808"/>
            <a:ext cx="4531520" cy="360834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17241" y="1887278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등록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신청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20419" r="24631" b="-208"/>
          <a:stretch/>
        </p:blipFill>
        <p:spPr>
          <a:xfrm>
            <a:off x="388528" y="1032162"/>
            <a:ext cx="4488272" cy="374765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종류의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9900" r="1310"/>
          <a:stretch>
            <a:fillRect/>
          </a:stretch>
        </p:blipFill>
        <p:spPr>
          <a:xfrm>
            <a:off x="259997" y="1079539"/>
            <a:ext cx="5004521" cy="35755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297006" y="1860103"/>
            <a:ext cx="2371499" cy="70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다양한 방법으로 홍보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댓글을 통한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양방향 소통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제공자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승인 신청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거절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정지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12232" y="3518295"/>
            <a:ext cx="1159609" cy="338554"/>
            <a:chOff x="4727883" y="3028037"/>
            <a:chExt cx="1159609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563820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608923" y="2998701"/>
            <a:ext cx="1342351" cy="338554"/>
            <a:chOff x="4727883" y="3028037"/>
            <a:chExt cx="1342351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현황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:a16="http://schemas.microsoft.com/office/drawing/2014/main" xmlns="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:a16="http://schemas.microsoft.com/office/drawing/2014/main" xmlns="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57720" y="3028037"/>
            <a:ext cx="1113121" cy="338554"/>
            <a:chOff x="4727883" y="3028037"/>
            <a:chExt cx="1113121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해결방안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33050" y="3028037"/>
            <a:ext cx="747637" cy="338554"/>
            <a:chOff x="4727883" y="3028037"/>
            <a:chExt cx="747637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타켓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9" y="926195"/>
            <a:ext cx="3610874" cy="37729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"/>
          <a:stretch/>
        </p:blipFill>
        <p:spPr>
          <a:xfrm>
            <a:off x="3609148" y="510697"/>
            <a:ext cx="3610874" cy="36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" y="926195"/>
            <a:ext cx="8125097" cy="37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8178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gitHub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505"/>
          <a:stretch/>
        </p:blipFill>
        <p:spPr>
          <a:xfrm>
            <a:off x="1657119" y="984069"/>
            <a:ext cx="592965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2" y="1009992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77372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820733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4" name="타원 13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07910" y="2423402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7061" y="343535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xmlns="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xmlns="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xmlns="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xmlns="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xmlns="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xmlns="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:a16="http://schemas.microsoft.com/office/drawing/2014/main" xmlns="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308687F-5083-4900-B884-1ED108CE6C82}"/>
              </a:ext>
            </a:extLst>
          </p:cNvPr>
          <p:cNvSpPr txBox="1"/>
          <p:nvPr/>
        </p:nvSpPr>
        <p:spPr>
          <a:xfrm>
            <a:off x="1901672" y="2439683"/>
            <a:ext cx="537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PPTMOA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xmlns="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xmlns="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xmlns="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E44EA276-324F-46D1-84EF-132808518A55}"/>
              </a:ext>
            </a:extLst>
          </p:cNvPr>
          <p:cNvSpPr txBox="1"/>
          <p:nvPr/>
        </p:nvSpPr>
        <p:spPr>
          <a:xfrm>
            <a:off x="2165058" y="3044295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:a16="http://schemas.microsoft.com/office/drawing/2014/main" xmlns="" id="{695E45D2-4F7B-4220-B1CA-9BBB51D684F4}"/>
              </a:ext>
            </a:extLst>
          </p:cNvPr>
          <p:cNvSpPr txBox="1"/>
          <p:nvPr/>
        </p:nvSpPr>
        <p:spPr>
          <a:xfrm>
            <a:off x="3321497" y="3676043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Special Price Tittle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Focused services processes.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8997" y="853082"/>
            <a:ext cx="3396919" cy="27494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90" y="1101012"/>
            <a:ext cx="3577866" cy="26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쉬운 공연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02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5620" b="8830"/>
          <a:stretch>
            <a:fillRect/>
          </a:stretch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"/>
                <a:ea typeface="나눔바른고딕"/>
              </a:rPr>
              <a:t>보기 쉬운 공연 일정</a:t>
            </a:r>
            <a:endParaRPr lang="ko-KR" altLang="en-US">
              <a:latin typeface="나눔바른고딕"/>
              <a:ea typeface="나눔바른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고딕 Light"/>
                <a:ea typeface="나눔바른고딕 Light"/>
              </a:rPr>
              <a:t>버스커 소개</a:t>
            </a:r>
            <a:endParaRPr lang="ko-KR" altLang="en-US">
              <a:latin typeface="나눔바른고딕 Light"/>
              <a:ea typeface="나눔바른고딕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0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1339</ep:Words>
  <ep:PresentationFormat>화면 슬라이드 쇼(16:9)</ep:PresentationFormat>
  <ep:Paragraphs>306</ep:Paragraphs>
  <ep:Slides>57</ep:Slides>
  <ep:Notes>44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ep:HeadingPairs>
  <ep:TitlesOfParts>
    <vt:vector size="58" baseType="lpstr"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pptmoa.com</cp:category>
  <cp:contentStatus>pptmoa.com</cp:contentStatus>
  <dcterms:created xsi:type="dcterms:W3CDTF">2018-09-27T07:27:54.000</dcterms:created>
  <cp:keywords>pptmoa.com</cp:keywords>
  <cp:lastModifiedBy>samsung</cp:lastModifiedBy>
  <dcterms:modified xsi:type="dcterms:W3CDTF">2018-12-14T06:39:24.763</dcterms:modified>
  <cp:revision>7</cp:revision>
  <cp:version>0906.0100.01</cp:version>
</cp:coreProperties>
</file>